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Source Code Pro"/>
      <p:regular r:id="rId16"/>
      <p:bold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SourceCodePro-bold.fntdata"/><Relationship Id="rId16" Type="http://schemas.openxmlformats.org/officeDocument/2006/relationships/font" Target="fonts/SourceCodePr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50db6c677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50db6c677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c6f80d1ff_0_5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c6f80d1f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becrusty.github.io" TargetMode="External"/><Relationship Id="rId4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9.png"/><Relationship Id="rId5" Type="http://schemas.openxmlformats.org/officeDocument/2006/relationships/image" Target="../media/image1.png"/><Relationship Id="rId6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 Crow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447825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Developer (In Training)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2200" y="1563978"/>
            <a:ext cx="4419601" cy="3118873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2"/>
          <p:cNvSpPr/>
          <p:nvPr/>
        </p:nvSpPr>
        <p:spPr>
          <a:xfrm>
            <a:off x="860000" y="457590"/>
            <a:ext cx="7714104" cy="77241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FFFF"/>
                </a:solidFill>
                <a:latin typeface="Arial"/>
              </a:rPr>
              <a:t>Thanks For Listening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Portfolio Website: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249725" y="1487275"/>
            <a:ext cx="8520600" cy="6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https://becrusty.github.io</a:t>
            </a:r>
            <a:endParaRPr sz="2400">
              <a:solidFill>
                <a:srgbClr val="1C3C5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7575" y="2524352"/>
            <a:ext cx="6232803" cy="173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Google Shape;75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Process</a:t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42142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348025" y="2596750"/>
            <a:ext cx="1506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Google/ Pinterest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9" name="Google Shape;79;p15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Mood Board &amp; Drawn Wire-Frames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1" name="Google Shape;81;p15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Low-Fi Wireframe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3" name="Google Shape;83;p15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Iterate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2966" y="213150"/>
            <a:ext cx="1939684" cy="193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Time!</a:t>
            </a:r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275" y="347050"/>
            <a:ext cx="1887875" cy="2501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4075" y="270513"/>
            <a:ext cx="3423488" cy="1852162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37000" y="3172849"/>
            <a:ext cx="2051478" cy="1722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Process</a:t>
            </a:r>
            <a:endParaRPr/>
          </a:p>
        </p:txBody>
      </p:sp>
      <p:sp>
        <p:nvSpPr>
          <p:cNvPr id="99" name="Google Shape;99;p1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Layout - Decided!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First Step - HTML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Second Step - CSS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Third Step - Iterate</a:t>
            </a:r>
            <a:endParaRPr/>
          </a:p>
        </p:txBody>
      </p:sp>
      <p:pic>
        <p:nvPicPr>
          <p:cNvPr descr="Open Chromebook laptop computer"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8000" y="35027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3025" y="631800"/>
            <a:ext cx="4068125" cy="23179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02" name="Google Shape;10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54438" y="1277700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45225" y="1536850"/>
            <a:ext cx="1494275" cy="2652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18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9" name="Google Shape;109;p18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Technical Challenges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10" name="Google Shape;110;p18"/>
          <p:cNvSpPr txBox="1"/>
          <p:nvPr>
            <p:ph idx="4294967295" type="body"/>
          </p:nvPr>
        </p:nvSpPr>
        <p:spPr>
          <a:xfrm>
            <a:off x="318844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Technically, this definitely stretched me beyond my ability!</a:t>
            </a:r>
            <a:endParaRPr sz="1200"/>
          </a:p>
        </p:txBody>
      </p:sp>
      <p:sp>
        <p:nvSpPr>
          <p:cNvPr id="111" name="Google Shape;111;p18"/>
          <p:cNvSpPr txBox="1"/>
          <p:nvPr>
            <p:ph idx="4294967295" type="body"/>
          </p:nvPr>
        </p:nvSpPr>
        <p:spPr>
          <a:xfrm>
            <a:off x="4572000" y="42825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Design</a:t>
            </a:r>
            <a:r>
              <a:rPr b="1" lang="en" sz="2100">
                <a:solidFill>
                  <a:schemeClr val="accent3"/>
                </a:solidFill>
              </a:rPr>
              <a:t> Challenges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12" name="Google Shape;112;p18"/>
          <p:cNvSpPr txBox="1"/>
          <p:nvPr>
            <p:ph idx="4294967295" type="body"/>
          </p:nvPr>
        </p:nvSpPr>
        <p:spPr>
          <a:xfrm>
            <a:off x="4635619" y="37174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Essentially, I struggled to be decisive and commit to a design</a:t>
            </a:r>
            <a:endParaRPr sz="1200"/>
          </a:p>
        </p:txBody>
      </p:sp>
      <p:cxnSp>
        <p:nvCxnSpPr>
          <p:cNvPr id="113" name="Google Shape;113;p18"/>
          <p:cNvCxnSpPr/>
          <p:nvPr/>
        </p:nvCxnSpPr>
        <p:spPr>
          <a:xfrm>
            <a:off x="439077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4" name="Google Shape;114;p18"/>
          <p:cNvSpPr txBox="1"/>
          <p:nvPr/>
        </p:nvSpPr>
        <p:spPr>
          <a:xfrm>
            <a:off x="578000" y="407025"/>
            <a:ext cx="3656100" cy="31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Char char="●"/>
            </a:pPr>
            <a:r>
              <a:rPr lang="en" sz="1800">
                <a:latin typeface="Source Code Pro"/>
                <a:ea typeface="Source Code Pro"/>
                <a:cs typeface="Source Code Pro"/>
                <a:sym typeface="Source Code Pro"/>
              </a:rPr>
              <a:t>Clear, semantic HTML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Char char="●"/>
            </a:pPr>
            <a:r>
              <a:rPr lang="en" sz="1800">
                <a:latin typeface="Source Code Pro"/>
                <a:ea typeface="Source Code Pro"/>
                <a:cs typeface="Source Code Pro"/>
                <a:sym typeface="Source Code Pro"/>
              </a:rPr>
              <a:t>Efficient, well laid out CSS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Char char="●"/>
            </a:pPr>
            <a:r>
              <a:rPr lang="en" sz="1800">
                <a:latin typeface="Source Code Pro"/>
                <a:ea typeface="Source Code Pro"/>
                <a:cs typeface="Source Code Pro"/>
                <a:sym typeface="Source Code Pro"/>
              </a:rPr>
              <a:t>Effective use of GitHub for version control.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Char char="●"/>
            </a:pPr>
            <a:r>
              <a:rPr lang="en" sz="1800">
                <a:latin typeface="Source Code Pro"/>
                <a:ea typeface="Source Code Pro"/>
                <a:cs typeface="Source Code Pro"/>
                <a:sym typeface="Source Code Pro"/>
              </a:rPr>
              <a:t>Correctly selecting technical features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5" name="Google Shape;115;p18"/>
          <p:cNvSpPr txBox="1"/>
          <p:nvPr/>
        </p:nvSpPr>
        <p:spPr>
          <a:xfrm>
            <a:off x="4655625" y="345050"/>
            <a:ext cx="3408300" cy="31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Char char="●"/>
            </a:pPr>
            <a:r>
              <a:rPr lang="en" sz="1800">
                <a:latin typeface="Source Code Pro"/>
                <a:ea typeface="Source Code Pro"/>
                <a:cs typeface="Source Code Pro"/>
                <a:sym typeface="Source Code Pro"/>
              </a:rPr>
              <a:t>Building a fully developed design brief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Char char="●"/>
            </a:pPr>
            <a:r>
              <a:rPr lang="en" sz="1800">
                <a:latin typeface="Source Code Pro"/>
                <a:ea typeface="Source Code Pro"/>
                <a:cs typeface="Source Code Pro"/>
                <a:sym typeface="Source Code Pro"/>
              </a:rPr>
              <a:t>Managing design consistency across the website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Ethical Issues</a:t>
            </a:r>
            <a:endParaRPr/>
          </a:p>
        </p:txBody>
      </p:sp>
      <p:sp>
        <p:nvSpPr>
          <p:cNvPr id="121" name="Google Shape;121;p19"/>
          <p:cNvSpPr txBox="1"/>
          <p:nvPr>
            <p:ph idx="2" type="body"/>
          </p:nvPr>
        </p:nvSpPr>
        <p:spPr>
          <a:xfrm>
            <a:off x="4939500" y="724200"/>
            <a:ext cx="39291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/>
              <a:t>A ethical issue I was confronted with was the difficulty in balancing the project timeline and the core functionality of the product with key accessibility issues. In future projects I think it would be important to prioritize accessibility features more highly to ensure consumers are being treated fairly.</a:t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Favorite parts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en" sz="2400"/>
              <a:t>Finishing the project...</a:t>
            </a:r>
            <a:endParaRPr/>
          </a:p>
        </p:txBody>
      </p:sp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1475" y="1718350"/>
            <a:ext cx="3387225" cy="225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5100" y="840500"/>
            <a:ext cx="2664950" cy="215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1750" y="267325"/>
            <a:ext cx="3235919" cy="4402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93137" y="3210050"/>
            <a:ext cx="5409177" cy="155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1"/>
          <p:cNvSpPr txBox="1"/>
          <p:nvPr/>
        </p:nvSpPr>
        <p:spPr>
          <a:xfrm>
            <a:off x="4135075" y="258300"/>
            <a:ext cx="4610700" cy="7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Code Pro"/>
                <a:ea typeface="Source Code Pro"/>
                <a:cs typeface="Source Code Pro"/>
                <a:sym typeface="Source Code Pro"/>
              </a:rPr>
              <a:t>The Sprinkles...</a:t>
            </a:r>
            <a:endParaRPr sz="24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